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2" r:id="rId6"/>
    <p:sldId id="27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FD89-585F-7446-83D0-948A1D8F80DE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F6656-6ABE-7343-9653-0E4C4D748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video.nationalgeographic.com/video/earthquake-montag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link</a:t>
            </a:r>
          </a:p>
          <a:p>
            <a:endParaRPr lang="en-US" dirty="0" smtClean="0"/>
          </a:p>
          <a:p>
            <a:r>
              <a:rPr lang="en-US" dirty="0" smtClean="0"/>
              <a:t>Julie</a:t>
            </a:r>
          </a:p>
          <a:p>
            <a:r>
              <a:rPr lang="en-US" dirty="0" smtClean="0"/>
              <a:t>7 minute Mt St Helen’s Video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=SJA27Bp1q58</a:t>
            </a:r>
          </a:p>
          <a:p>
            <a:r>
              <a:rPr lang="en-US" dirty="0" smtClean="0"/>
              <a:t> 1-2 min Kilauea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=BtH79yxBIJI and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=5ItzvDg9Cjs</a:t>
            </a:r>
          </a:p>
          <a:p>
            <a:r>
              <a:rPr lang="en-US" dirty="0" smtClean="0"/>
              <a:t>Drones taking video footage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=zFIWWM0Iv-U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https://video.nationalgeographic.com/video/earthquake-montage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TG 14-15 SB</a:t>
            </a:r>
            <a:r>
              <a:rPr lang="en-US" baseline="0" dirty="0" smtClean="0"/>
              <a:t> 3#’s 1-4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TG In</a:t>
            </a:r>
            <a:r>
              <a:rPr lang="en-US" baseline="0" dirty="0" smtClean="0"/>
              <a:t> their pair one student should have volcano map on </a:t>
            </a:r>
            <a:r>
              <a:rPr lang="en-US" baseline="0" dirty="0" err="1" smtClean="0"/>
              <a:t>iPad</a:t>
            </a:r>
            <a:r>
              <a:rPr lang="en-US" baseline="0" dirty="0" smtClean="0"/>
              <a:t> and other should have the earth quake map. Discuss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TG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baseline="0" dirty="0" smtClean="0"/>
              <a:t> 15—Have a Pressing for Understanding Discussion get to: V and E occur in similar locations, earthquakes more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F6656-6ABE-7343-9653-0E4C4D748B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C543-B9B0-CA4E-BA7F-D4AA51DFB19A}" type="datetimeFigureOut">
              <a:rPr lang="en-US" smtClean="0"/>
              <a:pPr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456E-EB3A-6B4A-A3BA-249A21E22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O-7qm7fiY" TargetMode="External"/><Relationship Id="rId4" Type="http://schemas.openxmlformats.org/officeDocument/2006/relationships/hyperlink" Target="https://www.youtube.com/watch?v=5KoJowe8Q8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deo.nationalgeographic.com/video/earthquake-mont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Lesson 1 </a:t>
            </a:r>
            <a:r>
              <a:rPr lang="en-US" b="1" dirty="0" smtClean="0"/>
              <a:t>WHERE</a:t>
            </a:r>
            <a:r>
              <a:rPr lang="en-US" dirty="0" smtClean="0"/>
              <a:t> is the Earth Changing</a:t>
            </a:r>
            <a:r>
              <a:rPr lang="en-US" dirty="0" smtClean="0"/>
              <a:t>? Student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0425"/>
            <a:ext cx="8096764" cy="350837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You will follow the directions to complete Activities 1.1 and 1.2 with your partner!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Activity </a:t>
            </a:r>
            <a:r>
              <a:rPr lang="en-US" dirty="0" smtClean="0"/>
              <a:t>1.1:Worldwide Pattern of Volcanoes</a:t>
            </a:r>
          </a:p>
          <a:p>
            <a:pPr algn="l"/>
            <a:r>
              <a:rPr lang="en-US" dirty="0" smtClean="0"/>
              <a:t>Activity 1.2: Worldwide Pattern of Earthquakes</a:t>
            </a:r>
          </a:p>
          <a:p>
            <a:pPr algn="l"/>
            <a:r>
              <a:rPr lang="en-US" dirty="0" smtClean="0"/>
              <a:t>Reading 1.2: Volcanoes and Earthquakes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0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1.1 World Wide Patterns of Volcanoes (</a:t>
            </a:r>
            <a:r>
              <a:rPr lang="en-US" sz="3600" dirty="0" err="1" smtClean="0"/>
              <a:t>p</a:t>
            </a:r>
            <a:r>
              <a:rPr lang="en-US" sz="3600" dirty="0" smtClean="0"/>
              <a:t>.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43"/>
            <a:ext cx="8229600" cy="53579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Discuss with a partner and</a:t>
            </a:r>
            <a:r>
              <a:rPr lang="en-US" dirty="0" smtClean="0"/>
              <a:t> </a:t>
            </a:r>
            <a:r>
              <a:rPr lang="en-US" dirty="0" smtClean="0"/>
              <a:t>answer in box we created on the bottom of </a:t>
            </a:r>
            <a:r>
              <a:rPr lang="en-US" dirty="0" err="1" smtClean="0"/>
              <a:t>p</a:t>
            </a:r>
            <a:r>
              <a:rPr lang="en-US" dirty="0" smtClean="0"/>
              <a:t>. 2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What do you know or have you heard about volcanoes?</a:t>
            </a:r>
          </a:p>
          <a:p>
            <a:r>
              <a:rPr lang="en-US" dirty="0" smtClean="0"/>
              <a:t>Where do you think volcanoes are usually found?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Watch Videos</a:t>
            </a:r>
          </a:p>
          <a:p>
            <a:r>
              <a:rPr lang="en-US" dirty="0" smtClean="0"/>
              <a:t>Mount St. Helens	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www.youtube.com/watch?v</a:t>
            </a:r>
            <a:r>
              <a:rPr lang="en-US" dirty="0" smtClean="0">
                <a:hlinkClick r:id="rId3"/>
              </a:rPr>
              <a:t>=8eO-7qm7fiY     </a:t>
            </a:r>
            <a:endParaRPr lang="en-US" dirty="0" smtClean="0"/>
          </a:p>
          <a:p>
            <a:r>
              <a:rPr lang="en-US" dirty="0" smtClean="0"/>
              <a:t>Kilauea</a:t>
            </a:r>
            <a:r>
              <a:rPr lang="en-US" dirty="0" smtClean="0"/>
              <a:t>, </a:t>
            </a:r>
            <a:r>
              <a:rPr lang="en-US" dirty="0" smtClean="0"/>
              <a:t>HI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https://</a:t>
            </a:r>
            <a:r>
              <a:rPr lang="en-US" dirty="0" err="1" smtClean="0">
                <a:hlinkClick r:id="rId4"/>
              </a:rPr>
              <a:t>www.youtube.com/watch?v</a:t>
            </a:r>
            <a:r>
              <a:rPr lang="en-US" dirty="0" smtClean="0">
                <a:hlinkClick r:id="rId4"/>
              </a:rPr>
              <a:t>=5KoJowe8Q8Q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2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Volcano Locations</a:t>
            </a:r>
            <a:endParaRPr lang="en-US" sz="3600" dirty="0"/>
          </a:p>
        </p:txBody>
      </p:sp>
      <p:pic>
        <p:nvPicPr>
          <p:cNvPr id="4" name="Content Placeholder 3" descr="Screen Shot 2016-08-15 at 1.13.5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08" b="-1108"/>
          <a:stretch>
            <a:fillRect/>
          </a:stretch>
        </p:blipFill>
        <p:spPr>
          <a:xfrm>
            <a:off x="764209" y="2772582"/>
            <a:ext cx="6960688" cy="3828110"/>
          </a:xfrm>
        </p:spPr>
      </p:pic>
      <p:sp>
        <p:nvSpPr>
          <p:cNvPr id="6" name="TextBox 5"/>
          <p:cNvSpPr txBox="1"/>
          <p:nvPr/>
        </p:nvSpPr>
        <p:spPr>
          <a:xfrm>
            <a:off x="457200" y="1153922"/>
            <a:ext cx="5395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2. </a:t>
            </a:r>
            <a:r>
              <a:rPr lang="en-US" sz="2000" dirty="0" smtClean="0"/>
              <a:t>Look for patterns in where volcanoes ARE found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54032"/>
            <a:ext cx="610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3. </a:t>
            </a:r>
            <a:r>
              <a:rPr lang="en-US" sz="2000" dirty="0" smtClean="0"/>
              <a:t>Then, look for places in which NO volcanoes are found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5323" y="1954142"/>
            <a:ext cx="989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/>
            <a:r>
              <a:rPr lang="en-US" dirty="0" smtClean="0"/>
              <a:t> </a:t>
            </a:r>
            <a:r>
              <a:rPr lang="en-US" sz="2000" dirty="0"/>
              <a:t>4</a:t>
            </a:r>
            <a:r>
              <a:rPr lang="en-US" sz="2000" dirty="0" smtClean="0"/>
              <a:t>. With your group discuss the patterns you observe and about data that</a:t>
            </a:r>
          </a:p>
          <a:p>
            <a:pPr marL="279400" indent="-279400"/>
            <a:r>
              <a:rPr lang="en-US" sz="2000" dirty="0" smtClean="0"/>
              <a:t> don’t fit the patterns. Answer the </a:t>
            </a:r>
            <a:r>
              <a:rPr lang="en-US" sz="2000" i="1" dirty="0" smtClean="0"/>
              <a:t>Making Sense </a:t>
            </a:r>
            <a:r>
              <a:rPr lang="en-US" sz="2000" dirty="0" smtClean="0"/>
              <a:t>questions 1 &amp; 2 </a:t>
            </a:r>
            <a:r>
              <a:rPr lang="en-US" sz="2000" dirty="0" smtClean="0"/>
              <a:t>on page 2.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1.2 World Wide Patterns of Earthquakes (</a:t>
            </a:r>
            <a:r>
              <a:rPr lang="en-US" sz="3600" dirty="0" err="1" smtClean="0"/>
              <a:t>p</a:t>
            </a:r>
            <a:r>
              <a:rPr lang="en-US" sz="3600" dirty="0" smtClean="0"/>
              <a:t>.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Discuss with a partner and</a:t>
            </a:r>
            <a:r>
              <a:rPr lang="en-US" dirty="0" smtClean="0"/>
              <a:t> </a:t>
            </a:r>
            <a:r>
              <a:rPr lang="en-US" dirty="0" smtClean="0"/>
              <a:t>answer in the box on top of page 3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What do you know or have you heard about earthquakes?</a:t>
            </a:r>
          </a:p>
          <a:p>
            <a:r>
              <a:rPr lang="en-US" dirty="0" smtClean="0"/>
              <a:t>Where do you think earthquakes typically occur?</a:t>
            </a:r>
            <a:endParaRPr lang="en-US" dirty="0" smtClean="0"/>
          </a:p>
          <a:p>
            <a:r>
              <a:rPr lang="en-US" dirty="0" smtClean="0"/>
              <a:t>Watch Video National </a:t>
            </a:r>
            <a:r>
              <a:rPr lang="en-US" dirty="0" smtClean="0"/>
              <a:t>Geographic </a:t>
            </a:r>
            <a:r>
              <a:rPr lang="en-US" dirty="0" smtClean="0"/>
              <a:t>Montage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video.nationalgeographic.com</a:t>
            </a:r>
            <a:r>
              <a:rPr lang="en-US" dirty="0" smtClean="0">
                <a:hlinkClick r:id="rId3"/>
              </a:rPr>
              <a:t>/video/earthquake-montage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598" cy="6325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Earthquake Locations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53867"/>
            <a:ext cx="7334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2. </a:t>
            </a:r>
            <a:r>
              <a:rPr lang="en-US" sz="2000" dirty="0" smtClean="0"/>
              <a:t>Look for patterns in where earthquakes ARE found and NOT found.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353977"/>
            <a:ext cx="822960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3. Talk with your group about the patterns you observe and about data</a:t>
            </a:r>
          </a:p>
          <a:p>
            <a:r>
              <a:rPr lang="en-US" sz="2000" dirty="0" smtClean="0"/>
              <a:t> that don’t seem to fit the patterns.</a:t>
            </a:r>
          </a:p>
          <a:p>
            <a:endParaRPr lang="en-US" sz="2000" dirty="0"/>
          </a:p>
        </p:txBody>
      </p:sp>
      <p:pic>
        <p:nvPicPr>
          <p:cNvPr id="10" name="Content Placeholder 9" descr="Screen Shot 2016-08-15 at 1.34.51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5178" b="-5178"/>
          <a:stretch>
            <a:fillRect/>
          </a:stretch>
        </p:blipFill>
        <p:spPr>
          <a:xfrm>
            <a:off x="457199" y="2494751"/>
            <a:ext cx="8229600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457199" y="2094641"/>
            <a:ext cx="535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4. </a:t>
            </a:r>
            <a:r>
              <a:rPr lang="en-US" sz="2000" dirty="0" smtClean="0"/>
              <a:t>Answer </a:t>
            </a:r>
            <a:r>
              <a:rPr lang="en-US" sz="2000" i="1" dirty="0" smtClean="0"/>
              <a:t>Making Sense </a:t>
            </a:r>
            <a:r>
              <a:rPr lang="en-US" sz="2000" dirty="0" smtClean="0"/>
              <a:t>questions 1-3 on page 4.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Earthquakes and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Work as a pair:</a:t>
            </a:r>
          </a:p>
          <a:p>
            <a:r>
              <a:rPr lang="en-US" dirty="0" smtClean="0"/>
              <a:t>One person has the volcano map on their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One person has the earthquake map on </a:t>
            </a:r>
            <a:r>
              <a:rPr lang="en-US" dirty="0" err="1" smtClean="0"/>
              <a:t>iPad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Discuss</a:t>
            </a:r>
            <a:r>
              <a:rPr lang="en-US" dirty="0" smtClean="0"/>
              <a:t> #4-#</a:t>
            </a:r>
            <a:r>
              <a:rPr lang="en-US" dirty="0" smtClean="0"/>
              <a:t>6 on page 4:</a:t>
            </a:r>
          </a:p>
          <a:p>
            <a:r>
              <a:rPr lang="en-US" dirty="0" smtClean="0"/>
              <a:t>What patterns do you see in areas where E and V occur?</a:t>
            </a:r>
          </a:p>
          <a:p>
            <a:r>
              <a:rPr lang="en-US" dirty="0" smtClean="0"/>
              <a:t>What data does not seem to fit the patterns?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Earthquake and Volcano Locations</a:t>
            </a:r>
            <a:endParaRPr lang="en-US" sz="3600" dirty="0"/>
          </a:p>
        </p:txBody>
      </p:sp>
      <p:pic>
        <p:nvPicPr>
          <p:cNvPr id="4" name="Content Placeholder 3" descr="Screen Shot 2016-08-15 at 1.45.40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815" b="-4815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100859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do you notice about the location of earthquakes and volcanoes?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patterns can you identify?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Are there locations that don’t fit the patterns?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Answer questions 4-6 on page 4.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547</Words>
  <Application>Microsoft Macintosh PowerPoint</Application>
  <PresentationFormat>On-screen Show (4:3)</PresentationFormat>
  <Paragraphs>57</Paragraphs>
  <Slides>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Lesson 1 WHERE is the Earth Changing? Student Activity</vt:lpstr>
      <vt:lpstr>1.1 World Wide Patterns of Volcanoes (p. 2)</vt:lpstr>
      <vt:lpstr>Volcano Locations</vt:lpstr>
      <vt:lpstr>1.2 World Wide Patterns of Earthquakes (p. 3)</vt:lpstr>
      <vt:lpstr>Earthquake Locations</vt:lpstr>
      <vt:lpstr>Comparing Earthquakes and Volcanoes</vt:lpstr>
      <vt:lpstr>Earthquake and Volcano Locations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the Earth Changing?</dc:title>
  <dc:creator>Cal young</dc:creator>
  <cp:lastModifiedBy>Cal young</cp:lastModifiedBy>
  <cp:revision>71</cp:revision>
  <dcterms:created xsi:type="dcterms:W3CDTF">2017-12-07T23:09:54Z</dcterms:created>
  <dcterms:modified xsi:type="dcterms:W3CDTF">2017-12-08T00:34:59Z</dcterms:modified>
</cp:coreProperties>
</file>